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  <p:sldId id="268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Nimeni ca Tine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59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533400"/>
            <a:ext cx="8458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Nimeni ca Tine, Doamne Isuse,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Tu, Fiu de om şi Dumnezeu!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Eşti Creatorul, eşti Salvatorul,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 peste toate şi mereu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533400"/>
            <a:ext cx="8458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Râuri şi mare, munţii din zare,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Cu-a lor splendoare ne răsar,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nu ştim spune câtă minune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Ascunde, Doamne, al Tău har!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533400"/>
            <a:ext cx="8458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Zori fără pată, noaptea-nstelată,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Oricât frumos ne-ar arăta,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oglindire de-a Ta mărire,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raze din lumina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533400"/>
            <a:ext cx="8458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Orice făptură poate să spună,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răstignire de-ar privi: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Nimeni ca Tine, Doamne Isuse,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N-a fost şi nici nu va mai fi!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294</TotalTime>
  <Words>142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74</cp:revision>
  <dcterms:created xsi:type="dcterms:W3CDTF">2013-10-07T13:04:08Z</dcterms:created>
  <dcterms:modified xsi:type="dcterms:W3CDTF">2013-10-09T07:14:30Z</dcterms:modified>
</cp:coreProperties>
</file>