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Eu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am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un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loc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ce-mi place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mult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533400"/>
            <a:ext cx="8686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am un loc ce-mi place mult: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lângă Legea Sa!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Dreptatea ei s-o împlinesc,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oglindesc în ea…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e Creatorul, iar cel creat sunt 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locul care-mi place e lângă El,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533400"/>
            <a:ext cx="8686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am un loc ce-mi place mult: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lângă crucea 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 câtă am primit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răspândesc oricui…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e Salvatorul, iar cel salvat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locul care-mi place e lângă El,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533400"/>
            <a:ext cx="8686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am un loc ce-mi place mult: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lângă tronul Său,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Mărirea toată să I-o dau,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Ferit de orice rău…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este Coroana, o stea în ea sunt eu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locul care-mi place e lângă El,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306</TotalTime>
  <Words>143</Words>
  <Application>Microsoft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77</cp:revision>
  <dcterms:created xsi:type="dcterms:W3CDTF">2013-10-07T13:04:08Z</dcterms:created>
  <dcterms:modified xsi:type="dcterms:W3CDTF">2013-10-09T07:26:15Z</dcterms:modified>
</cp:coreProperties>
</file>