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67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0" autoAdjust="0"/>
    <p:restoredTop sz="94595" autoAdjust="0"/>
  </p:normalViewPr>
  <p:slideViewPr>
    <p:cSldViewPr>
      <p:cViewPr varScale="1">
        <p:scale>
          <a:sx n="49" d="100"/>
          <a:sy n="49" d="100"/>
        </p:scale>
        <p:origin x="-102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Vrem să-L încoronăm!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62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533400"/>
            <a:ext cx="86868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Vrem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să-L încoronăm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Mielul salvator,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Coroane multe s-adunăm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glas triumfător!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suflete al meu, ’naintea Lui să vii,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Salută-L azi ca Rege-al tău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 pe veşnicii!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533400"/>
            <a:ext cx="86868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Vrem să-L încoronăm pe Cel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ne-a salvat,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Cel ce, prin iubirea Sa, în palme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săpat…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Nici îngerii de sus nu pot privi la El,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marea slavă-a lui Isus e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jertfa Lui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Miel!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533400"/>
            <a:ext cx="86868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Vrem să-L încoronăm ca Rege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peste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zări,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tot pământul să schimbăm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războaiele-n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cântări!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are-n veac sfârşit Împărăţia Sa,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Sub paşii Lui vor răsări flori vii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osana!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313</TotalTime>
  <Words>43</Words>
  <Application>Microsoft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78</cp:revision>
  <dcterms:created xsi:type="dcterms:W3CDTF">2013-10-07T13:04:08Z</dcterms:created>
  <dcterms:modified xsi:type="dcterms:W3CDTF">2013-10-09T07:33:05Z</dcterms:modified>
</cp:coreProperties>
</file>