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Hristos e Cel ce va domni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e Cel ce va domni;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îngeri, vă-nchinaţi!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(:Veniţi, popoare, mii şi 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Domnu-ncoronaţi!:)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este uns din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Stăpân pe-al slavei tron!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(:Veniţi, răscumpăraţii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Şi-L înălţaţi ca Domn!:)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orice neam, orice popor,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Oriunde vă aflaţi,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(:El este Domnul domnilor,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Mărirea Lui cântaţi!:)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e Cel ce va domni,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ştie orice om!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(:Şi-n veci de veci, doar El va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Încoronat ca Domn!:)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314</TotalTime>
  <Words>134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79</cp:revision>
  <dcterms:created xsi:type="dcterms:W3CDTF">2013-10-07T13:04:08Z</dcterms:created>
  <dcterms:modified xsi:type="dcterms:W3CDTF">2013-10-09T07:34:42Z</dcterms:modified>
</cp:coreProperties>
</file>