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Ieri, Isus pe lemn muri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Ieri, Isus pe lemn muri;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poată mântui,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noastră, crucea grea;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purtat spre-a ne salva;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El este-n ceruri sus;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De-orice slavă mai presus;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ne-ajută-n harul Său;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scapă de-orice rău;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239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Mâine vine iar pe nor;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 şi Rege-al regilor!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veci, în slava Sa;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Domnul să ne ia!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Lui, Aleluia!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320</TotalTime>
  <Words>51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81</cp:revision>
  <dcterms:created xsi:type="dcterms:W3CDTF">2013-10-07T13:04:08Z</dcterms:created>
  <dcterms:modified xsi:type="dcterms:W3CDTF">2013-10-09T07:40:31Z</dcterms:modified>
</cp:coreProperties>
</file>