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Aleluia către Domnul!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533400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 către Domnul!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ceruri S-a plecat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valea morţii noastre,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scoată din păcat!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iubire, ce durere: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nostru răstignit!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El e închinarea: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ne-a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533400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 către Domnul,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în sfântul sanctuar,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 noastră ispăşire,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minunatul har!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liberi! Vina noastră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sânge ne-a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El ’nălţăm cântarea: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ne-a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533400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 către Domnul,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vine cum a zis!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ne trimit cântare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noul Paradis!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splendoare ne arată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veciei răsărit!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Domnul Aleluia,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nesfârşit!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324</TotalTime>
  <Words>42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82</cp:revision>
  <dcterms:created xsi:type="dcterms:W3CDTF">2013-10-07T13:04:08Z</dcterms:created>
  <dcterms:modified xsi:type="dcterms:W3CDTF">2013-10-09T07:43:57Z</dcterms:modified>
</cp:coreProperties>
</file>