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Veste bună-avem de sus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34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Veste bună-avem de sus: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e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strigăm în lung şi-n lat: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am aflat!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purtăm spre patru zări,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munţi şi-n larg de mări,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’nălţăm azi tot mai sus: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34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talazuri de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ne-a salvat!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Păcătoşii cânte-n cor: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Iat’ avem Salvator!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poli până-n pustii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tresalte toţi cei vii!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Imn de slavă ne-a adus: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34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potop sau în război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Isus e cu noi;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Mort a fost, dar a-nviat,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Lui ne-a salvat.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Spuneţi şoapte de curaj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lacrimi şi necaz,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mormânt priviţi în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34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Sună trâmbiţi la hotar,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vine iar!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Veste-n orişice popor: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avem Salvator!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Mântuirea vom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spre ceruri vom cânta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Cântec fără de apus: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354</TotalTime>
  <Words>198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89</cp:revision>
  <dcterms:created xsi:type="dcterms:W3CDTF">2013-10-07T13:04:08Z</dcterms:created>
  <dcterms:modified xsi:type="dcterms:W3CDTF">2013-10-09T08:14:44Z</dcterms:modified>
</cp:coreProperties>
</file>