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Cine, ca Isus, mai poate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Cine, ca Isus, mai poate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facă fericit?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este-al meu în toate,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pe mine m-a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e Isus pe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de preţ ca viaţa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Dintre mii şi mii de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pe El Îl voi cânta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risipă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iubire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		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trimite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an de an, 	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presus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nemurire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	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adânc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ca un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ocean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e Isus pe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de preţ ca viaţa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Dintre mii şi mii de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pe El Îl voi cânta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satură trăirea,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plin de tot ce-i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Braţul Său e mântuirea,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mi-e totul, pot să spun!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e Isus pe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de preţ ca viaţa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Dintre mii şi mii de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pe El Îl voi cânta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3400"/>
            <a:ext cx="7848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mare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să-L pot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întreaga veşnicie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slăvesc iubirea Sa!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e Isus pe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de preţ ca viaţa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Dintre mii şi mii de 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pe El Îl voi cânta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386</TotalTime>
  <Words>203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94</cp:revision>
  <dcterms:created xsi:type="dcterms:W3CDTF">2013-10-07T13:04:08Z</dcterms:created>
  <dcterms:modified xsi:type="dcterms:W3CDTF">2013-10-09T08:46:38Z</dcterms:modified>
</cp:coreProperties>
</file>