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86" d="100"/>
          <a:sy n="86" d="100"/>
        </p:scale>
        <p:origin x="-4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Iubit-ai, Doamne, întreaga omenire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77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93455"/>
            <a:ext cx="8686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Iubit-ai, Doamne, întreaga omenire,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Încât ai dat jertfă pe Fiul Tău;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Fiul Tău, blând şi plin de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s-o salveze din mreaja celui rău.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93455"/>
            <a:ext cx="8686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Nicio durere nu Te-a întors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 fost ispită să n-o-mpărtăşeşti…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jertfa scumpă a dragostei Tale,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Ne-ai arătat cât de mult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preţuieşti.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93455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Tot ce avem este jertfa de pe cruce,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suntem este-n Numele Tău!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povară cu Tine vom duce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ne plângem, oricât ar fi de greu.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93455"/>
            <a:ext cx="8686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Glorie Ţie, cerescule Părinte,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Slavă, Isuse, că mult ne-ai iubit!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biruinţă privim înainte,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proslăvim, Doamne,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ne-ai mântuit!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422</TotalTime>
  <Words>136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Biserica AZS Verona</cp:lastModifiedBy>
  <cp:revision>100</cp:revision>
  <dcterms:created xsi:type="dcterms:W3CDTF">2013-10-07T13:04:08Z</dcterms:created>
  <dcterms:modified xsi:type="dcterms:W3CDTF">2017-12-05T18:36:40Z</dcterms:modified>
</cp:coreProperties>
</file>