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altul nu poţi fi scăpat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93455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altul nu poţi fi scăpat,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 nume nici nu este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noastră mântuire,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Piatra ce-o zvârliră toţi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Făcutu-s-a piatră de colţ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boltă de clădire!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cade pe-astă Stâncă,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adâncă umilinţă,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 e prin credinţă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93455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Mulţi oameni nume-şi fac sub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Se-avântă sus, dar iată-i, pier,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 înghiţit mormântul;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viaţă fost-au străluciţi,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au sfârşit nenorociţi,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una cu pământul!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Singur, Domnul, El trăieşte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domneşte cu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Peste-ntreaga veşnicie.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93455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altul nu poţi fi scăpat,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 nume nici nu este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noastră mântuire!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Nume scump,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Speranţa celui păcătos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Tine, doar în Tine!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Fi-mi şi mie mângâiere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putere de-nnoire,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izvor de fericire!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423</TotalTime>
  <Words>173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100</cp:revision>
  <dcterms:created xsi:type="dcterms:W3CDTF">2013-10-07T13:04:08Z</dcterms:created>
  <dcterms:modified xsi:type="dcterms:W3CDTF">2013-10-09T09:23:00Z</dcterms:modified>
</cp:coreProperties>
</file>