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2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Nume frumos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Nume frumos e Numele lui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 frumos cum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altul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poate fi spus…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Îl cântă-n slavă îngeri buni,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Îl cântă şi soarele-n zori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Şi-L poartă-n lume mari minuni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stele, prin ape şi nori…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 frumos e Numele lui Isus,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 frumos cum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altul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poate fi spus…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82/9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 frumos cum nu ne-a mai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fost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rostit,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 frumos în ceruri ne e pregătit.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De-L vom urma, de-L vom iubi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Domnul, aşa cum e scris,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Îl vom purta în veşnicii,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slavă de nou Paradis…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 frumos cum nu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fost rostit,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Nume frumos în ceruri ne e pregătit.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451</TotalTime>
  <Words>33</Words>
  <Application>Microsoft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106</cp:revision>
  <dcterms:created xsi:type="dcterms:W3CDTF">2013-10-07T13:04:08Z</dcterms:created>
  <dcterms:modified xsi:type="dcterms:W3CDTF">2013-10-09T09:51:27Z</dcterms:modified>
</cp:coreProperties>
</file>