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Isuse, Tu eşti viaţa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05361"/>
            <a:ext cx="8610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Isuse, Tu eşti viaţa şi bucuria mea;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’Naintea slavei Tale se-nclină inima!</a:t>
            </a:r>
            <a:endParaRPr lang="it-IT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83/9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05361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Al vieţii dar e-n Tine, </a:t>
            </a:r>
            <a:endParaRPr lang="en-US" altLang="ro-RO" sz="39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Mântuitor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ceresc,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Tu, Pacea mea divină, pe Tine </a:t>
            </a:r>
            <a:endParaRPr lang="en-US" altLang="ro-RO" sz="39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Te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iubesc!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83/9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05361"/>
            <a:ext cx="8610600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900" dirty="0" smtClean="0">
                <a:solidFill>
                  <a:schemeClr val="bg1"/>
                </a:solidFill>
                <a:latin typeface="Georgia" pitchFamily="18" charset="0"/>
              </a:rPr>
              <a:t>Tu mi-ai iertat </a:t>
            </a:r>
            <a:r>
              <a:rPr lang="it-IT" altLang="ro-RO" sz="3900" dirty="0" smtClean="0">
                <a:solidFill>
                  <a:schemeClr val="bg1"/>
                </a:solidFill>
                <a:latin typeface="Georgia" pitchFamily="18" charset="0"/>
              </a:rPr>
              <a:t>trecutul,</a:t>
            </a:r>
          </a:p>
          <a:p>
            <a:r>
              <a:rPr lang="it-IT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it-IT" altLang="ro-RO" sz="3900" dirty="0" smtClean="0">
                <a:solidFill>
                  <a:schemeClr val="bg1"/>
                </a:solidFill>
                <a:latin typeface="Georgia" pitchFamily="18" charset="0"/>
              </a:rPr>
              <a:t>tot </a:t>
            </a:r>
            <a:r>
              <a:rPr lang="it-IT" altLang="ro-RO" sz="3900" dirty="0" smtClean="0">
                <a:solidFill>
                  <a:schemeClr val="bg1"/>
                </a:solidFill>
                <a:latin typeface="Georgia" pitchFamily="18" charset="0"/>
              </a:rPr>
              <a:t>Tu m-ai vindecat</a:t>
            </a:r>
          </a:p>
          <a:p>
            <a:r>
              <a:rPr lang="it-IT" altLang="ro-RO" sz="3900" dirty="0" smtClean="0">
                <a:solidFill>
                  <a:schemeClr val="bg1"/>
                </a:solidFill>
                <a:latin typeface="Georgia" pitchFamily="18" charset="0"/>
              </a:rPr>
              <a:t>Şi, ca un bun Părinte, în </a:t>
            </a:r>
            <a:r>
              <a:rPr lang="it-IT" altLang="ro-RO" sz="3900" dirty="0" smtClean="0">
                <a:solidFill>
                  <a:schemeClr val="bg1"/>
                </a:solidFill>
                <a:latin typeface="Georgia" pitchFamily="18" charset="0"/>
              </a:rPr>
              <a:t>braţe</a:t>
            </a:r>
          </a:p>
          <a:p>
            <a:r>
              <a:rPr lang="it-IT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it-IT" altLang="ro-RO" sz="3900" dirty="0" smtClean="0">
                <a:solidFill>
                  <a:schemeClr val="bg1"/>
                </a:solidFill>
                <a:latin typeface="Georgia" pitchFamily="18" charset="0"/>
              </a:rPr>
              <a:t>m-ai </a:t>
            </a:r>
            <a:r>
              <a:rPr lang="it-IT" altLang="ro-RO" sz="3900" dirty="0" smtClean="0">
                <a:solidFill>
                  <a:schemeClr val="bg1"/>
                </a:solidFill>
                <a:latin typeface="Georgia" pitchFamily="18" charset="0"/>
              </a:rPr>
              <a:t>luat!</a:t>
            </a:r>
            <a:endParaRPr lang="vi-VN" altLang="ro-RO" sz="39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83/9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505361"/>
            <a:ext cx="8610600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Păstor al vieţii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mele,</a:t>
            </a:r>
            <a:endParaRPr lang="en-US" altLang="ro-RO" sz="39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izvor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de ape vii,</a:t>
            </a:r>
          </a:p>
          <a:p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Când Tu eşti lângă mine, nimic </a:t>
            </a:r>
            <a:endParaRPr lang="en-US" altLang="ro-RO" sz="39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9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nu-mi </a:t>
            </a:r>
            <a:r>
              <a:rPr lang="vi-VN" altLang="ro-RO" sz="3900" dirty="0" smtClean="0">
                <a:solidFill>
                  <a:schemeClr val="bg1"/>
                </a:solidFill>
                <a:latin typeface="Georgia" pitchFamily="18" charset="0"/>
              </a:rPr>
              <a:t>va lipsi!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83/9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488</TotalTime>
  <Words>62</Words>
  <Application>Microsoft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108</cp:revision>
  <dcterms:created xsi:type="dcterms:W3CDTF">2013-10-07T13:04:08Z</dcterms:created>
  <dcterms:modified xsi:type="dcterms:W3CDTF">2013-10-09T10:28:44Z</dcterms:modified>
</cp:coreProperties>
</file>