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Tu mi-eşti bucuria!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05361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Tu mi-eşti bucuria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lumina vieţii mi-eşti,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Celor răi, ce-mi vor pieirea,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Planul Tu le nimiceşti!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Mâna Ta ocrotitoare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Mi-este sprijin, mi-este scut,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bezna cât de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meu Ţi-e cunoscut!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05361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Tu mi-eşti fericirea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plăcerea vieţii mi-eşti,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Tu-mi veghezi călătoria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palatele cereşti!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Bată vânt de prigonire,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Nori de ură adunând,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Harul Tău mi-e izbăvire,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Pace-n suflet, pace-n gând!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490</TotalTime>
  <Words>100</Words>
  <Application>Microsoft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109</cp:revision>
  <dcterms:created xsi:type="dcterms:W3CDTF">2013-10-07T13:04:08Z</dcterms:created>
  <dcterms:modified xsi:type="dcterms:W3CDTF">2013-10-09T10:30:33Z</dcterms:modified>
</cp:coreProperties>
</file>