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9" r:id="rId5"/>
    <p:sldId id="268" r:id="rId6"/>
    <p:sldId id="27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 îmi e Păstorul bun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 îmi e Păstorul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nu-mi va lipsi!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mă conduce-n verzi păşuni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izvoare vii.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simt aşa înviorat,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De-aud al Său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calea dreaptă sunt purtat,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al Său Nume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valea morţii de-aş umbla,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N-am temeri, n-am dureri;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Toiagul şi nuiaua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 simt ca mângâieri!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Mi-e masa-ntinsă de Isus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Şi am belşug de har!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untdelemn mi-e capul uns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Şi plin e-al meu pahar!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ştiu că mă vor însoţi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Eterne fericiri!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casa Lui, vom locui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împăraţi şi miri!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494</TotalTime>
  <Words>143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111</cp:revision>
  <dcterms:created xsi:type="dcterms:W3CDTF">2013-10-07T13:04:08Z</dcterms:created>
  <dcterms:modified xsi:type="dcterms:W3CDTF">2013-10-09T10:34:47Z</dcterms:modified>
</cp:coreProperties>
</file>