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am un scump Prieten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05361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am un scump Prieten,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îmi e de drag!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zâmbet dulce în priviri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M-aşteaptă-n zori, în prag!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Eu, fără El, nu pot trăi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Şi-aş vrea să-L am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mergem împreună: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şi 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05361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drumul meu, adesea,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Trudit mă simt şi trist,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Şi-atuncea îmi răsare 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Prietenul meu, Hrist;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ia cu drag pe braţul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bunul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mergem împreună: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şi 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05361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îmi povesteşte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casa cea de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în ochii Lui, eu sorb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Iubirea-I de nespus…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bucurii şi în dureri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 plânsul meu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mergem împreună: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şi 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05361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să-ţi spun şi ţie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preaiubirea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jertfa de pe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Minunea cerului!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Lăsând această lume 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ultimul război,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mergem împreună: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şi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497</TotalTime>
  <Words>190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112</cp:revision>
  <dcterms:created xsi:type="dcterms:W3CDTF">2013-10-07T13:04:08Z</dcterms:created>
  <dcterms:modified xsi:type="dcterms:W3CDTF">2013-10-09T10:37:50Z</dcterms:modified>
</cp:coreProperties>
</file>