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68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Vreau să fiu în veci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cu Domnul</a:t>
            </a:r>
            <a:endParaRPr lang="it-IT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92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505361"/>
            <a:ext cx="8382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Vreau să fiu în veci cu Domnul,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Isus cel adorat,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 El a fost şi mi-este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Bun Prieten,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minunat.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Isus, cu Isus,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mereu cu Isus!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 El a fost şi mi-este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Bun Prieten, minunat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505361"/>
            <a:ext cx="8305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doresc a lumii faimă,	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mă rog să fiu bogat;		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Bucuros trudesc şi sufăr,	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să fiu de El legat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Isus, cu Isus,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mereu cu Isus!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 El a fost şi mi-este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Bun Prieten, minunat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505361"/>
            <a:ext cx="8305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 o singură dorinţă		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aceasta doar Îi cer: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După-o viaţă de credinţă,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Isus să fiu în cer.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Isus, cu Isus,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mereu cu Isus!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 El a fost şi mi-este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Bun Prieten, minunat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509</TotalTime>
  <Words>83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118</cp:revision>
  <dcterms:created xsi:type="dcterms:W3CDTF">2013-10-07T13:04:08Z</dcterms:created>
  <dcterms:modified xsi:type="dcterms:W3CDTF">2013-10-09T10:49:39Z</dcterms:modified>
</cp:coreProperties>
</file>