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Adesea sub bolta-nnorată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05361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Adesea sub bolta-nnorată,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Suişul e aspru şi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nu sunt uitat niciodată: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e Prietenul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Prietenul meu.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05361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sfântă speranţă-mi răsare;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întâlnesc verzi păşuni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dulci, nesecate izvoare;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mi-e Păstorul cel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Păstorul cel bun.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05361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lacrimi adun osanale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Şi-un cântec de dor, liniştit,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am totdeauna pe cale,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dreapta, un Frate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Frate iubit.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05361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Aproape-i de-acum veşnicia,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rog şi aştept tot mereu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’nalţ înspre cer bucuria: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este Regele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Regele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517</TotalTime>
  <Words>131</Words>
  <Application>Microsoft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119</cp:revision>
  <dcterms:created xsi:type="dcterms:W3CDTF">2013-10-07T13:04:08Z</dcterms:created>
  <dcterms:modified xsi:type="dcterms:W3CDTF">2013-10-09T10:57:19Z</dcterms:modified>
</cp:coreProperties>
</file>