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Ca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apa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în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pustie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95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133600" y="505361"/>
            <a:ext cx="6934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Ca apa în pustie,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florile-n cărări,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Izvor de bucurie,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har şi adevăr,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cântec, e viaţă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scut în orice greu;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Aşa-i Isus, Isus cel viu,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e Domnul meu!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133600" y="505361"/>
            <a:ext cx="6934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Ca stânca în furtună,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pacea în dureri,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numai vreme bună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ani de primăveri,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soare, speranţă,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Prieten bun, mereu;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Aşa-i Isus, Isus cel viu,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e Domnul meu!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133600" y="505361"/>
            <a:ext cx="6934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zorii după noapte,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pomul înflorit,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zboru-n libertate,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visul împlinit,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Căminul şi cerul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tot ce-aş vrea, mereu;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Aşa-i Isus, Isus cel viu,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e Domnul meu!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526</TotalTime>
  <Words>145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azsverona</cp:lastModifiedBy>
  <cp:revision>122</cp:revision>
  <dcterms:created xsi:type="dcterms:W3CDTF">2013-10-07T13:04:08Z</dcterms:created>
  <dcterms:modified xsi:type="dcterms:W3CDTF">2014-04-26T15:02:28Z</dcterms:modified>
</cp:coreProperties>
</file>