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ce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nu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cânt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întruna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067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 ce să nu cânt întruna, mulţumind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spre bine totdeauna mă conduce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sfatul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 nu-s decât iubire, câte de la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Câte ’nalţă şi susţin printre stânci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prigonire…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 pier şi praf se fac, dar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veac!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067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un vultur sub aripă îşi adună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săi pui,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Domnu-n orice clipă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m-apără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braţul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veghea ca un Părinte peste mine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ştiam de harul Său, fiind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minte…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 pier şi praf se fac, doar iubirea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stă-n veac!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067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nespusă bunătate! El pe Fiul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 L-a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păcat şi de la moarte al Său sânge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scăpat.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în inimă îmi pune al credinţei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foc nestins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dă curaj ne-nvins şi chiar iadul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ţi-l supune!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 pier şi praf se fac, doar iubirea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stă-n veac!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067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El Îşi pleacă a Sa faţă şi mă scapă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de-orice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în orice dimineaţă mă învaţă-un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cântec nou…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Dă-mi, o, Doamne-acum putere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pricep iubirea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să rămân în ea, împlinind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ce-mi vei cere!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cântări şi-n tot ce fac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preamăresc în veac!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531</TotalTime>
  <Words>67</Words>
  <Application>Microsoft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122</cp:revision>
  <dcterms:created xsi:type="dcterms:W3CDTF">2013-10-07T13:04:08Z</dcterms:created>
  <dcterms:modified xsi:type="dcterms:W3CDTF">2013-10-09T11:11:06Z</dcterms:modified>
</cp:coreProperties>
</file>