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Din rădăcina vie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98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493455"/>
            <a:ext cx="7620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Din rădăcina vie Mlădiţa răsări,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scris a fost să fie, cum Biblia grăi.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floare ca de vis,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noaptea cea târzie,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cerul ne-a deschis.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98/9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493455"/>
            <a:ext cx="7620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Această floare dulce mireasmă răspândi;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Lumină ne aduse, prin neguri străluci.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om şi Dumnezeu,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Durerea vrea să-alunge,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Păcatul cât de greu.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98/9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493455"/>
            <a:ext cx="7620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valea întristării, Tu să ne fii Păstor,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largu-nseninării, spre cerul uimitor!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Acolo vrem să fim,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rugile cântării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veci să Te mărim!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98/9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535</TotalTime>
  <Words>115</Words>
  <Application>Microsoft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124</cp:revision>
  <dcterms:created xsi:type="dcterms:W3CDTF">2013-10-07T13:04:08Z</dcterms:created>
  <dcterms:modified xsi:type="dcterms:W3CDTF">2013-10-09T11:14:52Z</dcterms:modified>
</cp:coreProperties>
</file>