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Auzi îngerii în cor!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100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93455"/>
            <a:ext cx="9067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Auzi îngerii în cor, ne vestesc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Mântuitor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proclamă cu-al lor cânt: „Pace-n cer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popoare, tresăltaţi şi cu îngerii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(:Pentru omul păcătos S-a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născut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100/9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93455"/>
            <a:ext cx="9067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din veci cu Dumnezeu, preamărit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 al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Într-un staul stă-nfăşat, o, ce lucru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minunat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Bucurie proclamaţi: pentru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apăsaţi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(:S-a născut Emanuel,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cu noi” e El!:)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100/9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93455"/>
            <a:ext cx="9067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Umilit, Hristos veni, Cel Promis din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veşnicii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lumină ne-a adus de 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tronul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coboară Cel Slăvit la toţi cei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(:Orice suflet credincios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luminează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Hristos.:)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100/9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93455"/>
            <a:ext cx="9067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Ţie ne-nchinăm şi-n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Te-aşteptăm,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Te-arăţi ca Împărat, ca să-Ţi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 regat!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ne-ajuţi să biruim, să putem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(:Osana în ceruri sus, preamărire,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100/9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548</TotalTime>
  <Words>58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127</cp:revision>
  <dcterms:created xsi:type="dcterms:W3CDTF">2013-10-07T13:04:08Z</dcterms:created>
  <dcterms:modified xsi:type="dcterms:W3CDTF">2013-10-09T11:28:46Z</dcterms:modified>
</cp:coreProperties>
</file>