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a venit un Copilaş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Azi a venit un Copilaş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şi dulce şi gingaş!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Dintr-o fecioară S-a născut;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bucurie am avut!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Acesta e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Domnul nostru cel milos,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vine ca Mântuitor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omul slab şi muritor!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fericire ne-a adus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Părintele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putem nădăjdui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vom trăi în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toţii să ne bucurăm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laude în veci să-I dăm,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Tatăl nostru cel preasfânt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Trimis-a Fiul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552</TotalTime>
  <Words>115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128</cp:revision>
  <dcterms:created xsi:type="dcterms:W3CDTF">2013-10-07T13:04:08Z</dcterms:created>
  <dcterms:modified xsi:type="dcterms:W3CDTF">2013-10-09T11:32:35Z</dcterms:modified>
</cp:coreProperties>
</file>