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Noapte de vis,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noapte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har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104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Noapte de vis, noapte de har,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Totu-i lin, totu-i clar…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Maria privegheat,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Prunc divin preaminunat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(:Doarme-n liniştea Sa.:)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Noapte de vis, noapte de har,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Magi, păstori vin cu dar; 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sfinţi, Aleluia, 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Cântă-n străluciri de stea: 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(:„Mesia S-a născut!”:)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 de vis, noapte de har,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cânt nu-i hotar!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slava cea de 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 pe chipul Tău,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(:Jos la naşterea Ta.:)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 de vis, noapte de har, 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Isus, vino iar! 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coboară-n viaţa mea, 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tot cânt, Aleluia, 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(:Veşnic Ţie, Hristos!:)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559</TotalTime>
  <Words>65</Words>
  <Application>Microsoft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131</cp:revision>
  <dcterms:created xsi:type="dcterms:W3CDTF">2013-10-07T13:04:08Z</dcterms:created>
  <dcterms:modified xsi:type="dcterms:W3CDTF">2013-10-09T11:39:39Z</dcterms:modified>
</cp:coreProperties>
</file>