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Isuse scump!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105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Isuse scump, Tu Te-ai născut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noastră mântuire!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Atâta har ne-ai dăruit,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lumea nu Te-a preţuit…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 scump, Tu Te-ai născut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noastră mântuire.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105/9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 scump, la Betleem,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Te-ai dezbrăcat de slavă…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pentru omul păcătos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Lăsat-ai cerul luminos;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 scump, la Betleem,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Te-ai dezbrăcat de slavă.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105/9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Isuse scump, Isuse scump,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Tine-i mântuirea!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întuneric şi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omul poate fi salvat;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 scump, Isuse scump,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În Tine-i mântuirea!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105/9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561</TotalTime>
  <Words>114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132</cp:revision>
  <dcterms:created xsi:type="dcterms:W3CDTF">2013-10-07T13:04:08Z</dcterms:created>
  <dcterms:modified xsi:type="dcterms:W3CDTF">2013-10-09T11:41:10Z</dcterms:modified>
</cp:coreProperties>
</file>