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Nişte şoapte într-o noapte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108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36384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Nişte şoapte, într-o noapte,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 venit la Betleem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spună veste bună,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Mântuire că avem;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se-arate cu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coboare din 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minune s-a făcut: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Pruncul vieţii S-a născut…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-36384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Raze scaldă ieslea caldă,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face-n ea popas…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 sfântă, îngeri cântă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păstorii într-un glas: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„Sus în ceruri preamărire,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oameni învoire!”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aude-aşa frumos: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„S-a născut Isus Hristos!”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-7620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Pentru cine zări senine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Poartă-n ceruri au deschis,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vină, din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ce-a fost din vremi prezis?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slavei pentru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slavei pentru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Mântuire să avem,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născut în Betleem.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569</TotalTime>
  <Words>146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azsverona</cp:lastModifiedBy>
  <cp:revision>137</cp:revision>
  <dcterms:created xsi:type="dcterms:W3CDTF">2013-10-07T13:04:08Z</dcterms:created>
  <dcterms:modified xsi:type="dcterms:W3CDTF">2014-12-27T16:52:38Z</dcterms:modified>
</cp:coreProperties>
</file>