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Departe-ntr-un staul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109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93455"/>
            <a:ext cx="8686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Departe-ntr-un staul,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nimeni ştiut,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vremea-mplinirii, Isus S-a născut!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stele pe ceruri luciră mai viu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îngeri cântară pe dealul pustiu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93455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Departe de Tatăl, de tronul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Culcat într-o iesle, păstorii-L găsesc;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vadă Copilul născut ca-Mpărat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Adus-au şi magii prinos de-nchinat.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93455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Departe, ca ieslea, e inima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vino, Isuse, Te naşte în 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S-aud cor de îngeri la mine sosit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vestea cea bună că sunt mântuit!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575</TotalTime>
  <Words>85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137</cp:revision>
  <dcterms:created xsi:type="dcterms:W3CDTF">2013-10-07T13:04:08Z</dcterms:created>
  <dcterms:modified xsi:type="dcterms:W3CDTF">2013-10-09T11:54:51Z</dcterms:modified>
</cp:coreProperties>
</file>