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Betleem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treceau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păstori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Spre Betleem treceau păstori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magi treceau grăbiţi;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noaptea vremii, paşii lor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Se-aud, preafericiţi…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coborau la iesle,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Cuprinşi de-un cântec sfânt: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Mărire-n cer lui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Era o noapte de minuni,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nimeni n-a văzut,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veghea îngerilor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Mesia S-a născut…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 şi iertare,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 El a venit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cântă parcă totul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De-atât cât ne-a iubit…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Spre Betleem, spre ieslea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ne grăbim,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acelaşi osana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noi să Te primim;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fruntea ni se pleacă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ruga prinde zbor: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naşte-n noi Tu, Doamne,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fii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606</TotalTime>
  <Words>145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142</cp:revision>
  <dcterms:created xsi:type="dcterms:W3CDTF">2013-10-07T13:04:08Z</dcterms:created>
  <dcterms:modified xsi:type="dcterms:W3CDTF">2013-10-09T12:25:55Z</dcterms:modified>
</cp:coreProperties>
</file>