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9" r:id="rId4"/>
    <p:sldId id="270" r:id="rId5"/>
    <p:sldId id="271" r:id="rId6"/>
    <p:sldId id="27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Cine a crezut cele scrise?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113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93455"/>
            <a:ext cx="8077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Cine a crezut cele scrise?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Cine-a cunoscut braţul Lui?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Odraslă slabă venise,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un Fiu al omului…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Nicio strălucire Domnul nu avea,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Chip de rob smerit purta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113/9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93455"/>
            <a:ext cx="8077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Om al suferinţelor grele,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Părăsit şi dispreţuit,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Printre făcătorii de rele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pe El L-am socotit…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Totuşi El purta al nostru greu păcat,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era nevinovat.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113/9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93455"/>
            <a:ext cx="8077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vedeam de drum fiecare,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Rătăceam precum nişte 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divina Lui îndurare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Ne-ncetat a fost cu noi;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găsi un Miel ispăşitor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vina tuturor.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113/9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93455"/>
            <a:ext cx="8077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El a suferit pân’ la capăt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un Miel tăcut şi supus,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Printr-o judecată nedreaptă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a fost lovit, străpuns;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Între cei mai răi o groapă I S-a dat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Şi-un mormânt cu cel bogat.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113/9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93455"/>
            <a:ext cx="8077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a suferit pân’ la capăt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un Miel tăcut şi supus,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Printr-o judecată nedreaptă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a fost lovit, străpuns;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Între cei mai răi o groapă I S-a dat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Şi-un mormânt cu cel bogat.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113/9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608</TotalTime>
  <Words>211</Words>
  <Application>Microsoft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143</cp:revision>
  <dcterms:created xsi:type="dcterms:W3CDTF">2013-10-07T13:04:08Z</dcterms:created>
  <dcterms:modified xsi:type="dcterms:W3CDTF">2013-10-09T12:28:47Z</dcterms:modified>
</cp:coreProperties>
</file>