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0" r:id="rId4"/>
    <p:sldId id="269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Spre crucea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114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Spre crucea Ta uimit privesc…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Acolo las povara mea.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Azi lumea o dispreţuiesc,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Umil, venind la crucea Ta…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114/9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Privesc spre trupul Tău zdrobit,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chipul de iubire 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Păcatul meu a împletit,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fruntea Ta, cununi de spini…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114/9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Eram un fiu rătăcitor…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jertfa Ta am fost iertat;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Tine, scump Mântuitor,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Te laud azi, căci m-ai salvat!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114/9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93455"/>
            <a:ext cx="8077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mare e iubirea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jertfa Ta e dar divin;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Făptura mea şi viaţa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crucea Ta, smerit, le-nchin!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114/9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612</TotalTime>
  <Words>131</Words>
  <Application>Microsoft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Ionut I</dc:creator>
  <cp:lastModifiedBy>Ionut I</cp:lastModifiedBy>
  <cp:revision>145</cp:revision>
  <dcterms:created xsi:type="dcterms:W3CDTF">2013-10-07T13:04:08Z</dcterms:created>
  <dcterms:modified xsi:type="dcterms:W3CDTF">2013-10-09T12:31:58Z</dcterms:modified>
</cp:coreProperties>
</file>