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frunte-nsângerată!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115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93455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frunte-nsângerată de chinuri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fără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preţ!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frunte-ncununată cu spini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dispreţ!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frunte, altădată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scăldată-n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foc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eşti întunecată,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Te preţuiesc!…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115/9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493455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Nespusa Ta durere m-apasă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	astăzi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greu!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Că multe Tu-ndurat-ai,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	de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vină-s numai eu!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Îndură-Te de mine, o, </a:t>
            </a:r>
            <a:b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	nu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Te depărta!</a:t>
            </a:r>
          </a:p>
          <a:p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Îndură-Te şi-mparte-mi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	milostivirea </a:t>
            </a:r>
            <a:r>
              <a:rPr lang="pt-BR" altLang="ro-RO" sz="4000" dirty="0" smtClean="0">
                <a:solidFill>
                  <a:schemeClr val="bg1"/>
                </a:solidFill>
                <a:latin typeface="Georgia" pitchFamily="18" charset="0"/>
              </a:rPr>
              <a:t>Ta!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115/9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615</TotalTime>
  <Words>27</Words>
  <Application>Microsoft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146</cp:revision>
  <dcterms:created xsi:type="dcterms:W3CDTF">2013-10-07T13:04:08Z</dcterms:created>
  <dcterms:modified xsi:type="dcterms:W3CDTF">2013-10-09T12:35:05Z</dcterms:modified>
</cp:coreProperties>
</file>