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 cruce voi rămâne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116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93455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 voi rămâne şi-n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sângele-Ţi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vărsat,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voi spăla, Isuse,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veşmântul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pătat!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razele iubirii, purtate-n mii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împleti-n vecie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coroane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93455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Durere şi iubire cum nimeni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preţul jertfei Tale,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Isuse-am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cunoscut…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cruce voi rămâne, uimit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de-atâta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mine să pătrundă nemărginitu-Ţi </a:t>
            </a: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dar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116/9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617</TotalTime>
  <Words>28</Words>
  <Application>Microsoft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147</cp:revision>
  <dcterms:created xsi:type="dcterms:W3CDTF">2013-10-07T13:04:08Z</dcterms:created>
  <dcterms:modified xsi:type="dcterms:W3CDTF">2013-10-09T12:37:37Z</dcterms:modified>
</cp:coreProperties>
</file>