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108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lângă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crucea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119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93455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lângă crucea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Ţine-mă aproape,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Sufletul, cu dor, din 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să mi se-adape!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Ta, crucea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Doamne-aş vrea să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Slava şi speranţa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şi-n veşnicie!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93455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cruce, am aflat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Trepte de credinţă;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Sufletul mi s-a ’nălţat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suferinţă!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Ta, crucea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Doamne-aş vrea să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Slava şi speranţa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şi-n veşnicie!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93455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cruce, chipul Tău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Iubitor m-aşteaptă.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aş vrea să-l port şi 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cuvânt şi faptă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Ta, crucea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Doamne-aş vrea să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Slava şi speranţa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şi-n veşnicie!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93455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Lângă crucea Ta, privesc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Lacrimi mari de sânge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aud cum îmi şoptesc: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„Dragostea învinge!”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Crucea Ta, crucea 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Doamne-aş vrea să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Slava şi speranţa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şi-n veşnicie!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119/9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623</TotalTime>
  <Words>185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150</cp:revision>
  <dcterms:created xsi:type="dcterms:W3CDTF">2013-10-07T13:04:08Z</dcterms:created>
  <dcterms:modified xsi:type="dcterms:W3CDTF">2013-10-09T12:43:33Z</dcterms:modified>
</cp:coreProperties>
</file>