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  <p:sldId id="269" r:id="rId4"/>
    <p:sldId id="27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108" y="-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L-am văzut pe Isus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121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76200"/>
            <a:ext cx="84582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L-am văzut pe Isus pe Golgota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urcând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spini fruntea Lui sângerând…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I-am văzut ochii trişti, I-am văzut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crucea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grea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în noaptea durerii cădea…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Mă-ntrebam pentru ce suferea,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Mă-ntrebam pentru cine murea?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Să-nţeleg îmi era foarte greu,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Lângă cruce-am oprit pasul meu.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121/9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76200"/>
            <a:ext cx="84582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Isus mi-a şoptit: „Pentru tine-am murit,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Dureri, chin grozav suferind…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salvez viaţa ta, să-ţi trimit pace-n dar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te smulg din al morţii hotar!”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Şi-am văzut că atunci pe Calvar,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Sângerând pe-al iubirii altar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Mielul sfânt viaţa Lui Şi-a jertfit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mine, să fiu mântuit…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121/9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76200"/>
            <a:ext cx="84582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Şi-am rămas lângă El, lângă Mielul jertfit,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ştiu cât de mult m-a iubit…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Astăzi spun orişicui că Isus m-a salvat,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prin sânge divin sunt spălat!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 salvat pentru cer, sunt salvat,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deplin liberat de păcat!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privesc doar seninul de sus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aştept ca să-L văd pe Isus!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121/9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635</TotalTime>
  <Words>147</Words>
  <Application>Microsoft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152</cp:revision>
  <dcterms:created xsi:type="dcterms:W3CDTF">2013-10-07T13:04:08Z</dcterms:created>
  <dcterms:modified xsi:type="dcterms:W3CDTF">2013-10-09T12:54:53Z</dcterms:modified>
</cp:coreProperties>
</file>