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8" r:id="rId3"/>
    <p:sldId id="269" r:id="rId4"/>
    <p:sldId id="27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Când eşti apăsat </a:t>
            </a:r>
            <a:r>
              <a:rPr lang="da-DK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de </a:t>
            </a:r>
            <a:r>
              <a:rPr lang="da-DK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durere</a:t>
            </a:r>
            <a:endParaRPr lang="fr-F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125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463689"/>
            <a:ext cx="8382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Când eşti apăsat de durere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nicio lumină nu vezi,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Întoarce-ţi privirea spre Domnul,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S-asculţi, să-mplineşti şi să crezi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privi niciodată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Decât crucea Lui pe Calvar,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lumina ei minunată,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Vei vedea viitorul mai clar!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125/920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463689"/>
            <a:ext cx="8382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Citeşte Scriptura Golgotei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Cu sfintele ei mângâieri,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Iubirea mai tare ca moartea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E singura cale spre cer…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privi niciodată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Decât crucea Lui pe Calvar,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lumina ei minunată,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Vei vedea viitorul mai clar!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125/920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463689"/>
            <a:ext cx="8382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Pământul şi cerul vor trece,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Luate de ultimul vânt,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Doar dragostea Lui va rămâne!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S-o ştie întregul pământ!</a:t>
            </a:r>
            <a:endParaRPr lang="it-IT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privi niciodată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Decât crucea Lui pe Calvar,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lumina ei minunată,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Vei vedea viitorul mai clar!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125/920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663</TotalTime>
  <Words>155</Words>
  <Application>Microsoft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Ionut I</cp:lastModifiedBy>
  <cp:revision>158</cp:revision>
  <dcterms:created xsi:type="dcterms:W3CDTF">2013-10-07T13:04:08Z</dcterms:created>
  <dcterms:modified xsi:type="dcterms:W3CDTF">2013-10-10T07:40:28Z</dcterms:modified>
</cp:coreProperties>
</file>