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Eu pentru voi murii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126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Eu pentru voi murii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cruce răstignit;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singur Mă jertfii,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nimenea silit!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V-am dat ca viaţă, viaţa Mea…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faceţi voi din ea?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V-am smuls din moarte şi necaz,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voi ce-Mi faceţi azi?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Tatăl L-am lăsat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tronul strălucit;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Pe-ai Mei i-am învăţat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 Mei M-au răstignit!…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Străin am fost pe-acest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Sărac, cum bine ştiţi.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Răspundeţi dar, de-aveţi cuvânt,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vreţi să-Mi plătiţi?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63689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Am suferit nespus: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Cununi de spini pe cap,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coasta Mi-au împuns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moarte să vă scap!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suferit atunci şi-apoi,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ce făcut-aţi voi?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vă-ntreb în mila Mea: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„Urma-veţi tot aşa?”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126/920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667</TotalTime>
  <Words>149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159</cp:revision>
  <dcterms:created xsi:type="dcterms:W3CDTF">2013-10-07T13:04:08Z</dcterms:created>
  <dcterms:modified xsi:type="dcterms:W3CDTF">2013-10-10T07:44:00Z</dcterms:modified>
</cp:coreProperties>
</file>