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Vestiţi cum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Domnu-a pătimit!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127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Vestiţi cum Domnu-a pătimit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cruce pentru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cât de mult El ne-a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Dând viaţa Sa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iubi,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noi muri,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viaţa Sa a răscumpărat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oameni din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oare drept să stea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cruce-n locul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Să-ndure chinuri de nespus,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Slăvitul Dumnezeu?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iubi,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noi muri,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viaţa Sa a răscumpărat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oameni din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înţeles că harul Său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tot ce ne-a salvat;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viaţa Lui de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viaţă ne-a-mbrăcat.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iubi,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noi muri,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viaţa Sa a răscumpărat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oameni din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pe-o stâncă de granit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fie-n veci săpat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mare preţ a fost plătit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 răscumpărat!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iubi,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noi muri,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viaţa Sa a răscumpărat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oameni din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672</TotalTime>
  <Words>188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160</cp:revision>
  <dcterms:created xsi:type="dcterms:W3CDTF">2013-10-07T13:04:08Z</dcterms:created>
  <dcterms:modified xsi:type="dcterms:W3CDTF">2013-10-10T07:48:53Z</dcterms:modified>
</cp:coreProperties>
</file>