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Salvare sigură ne-a dat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63689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Salvare sigură ne-a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Sa, Hristos;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crezi doar şi vei fi scăpat,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(:Sărmane păcătos!:)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463689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spune lămurit,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Garant e Dumnezeu: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 ne-a mântuit,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(:Prin scump sângele Său!:)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63689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a murit şi a-nviat,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siguri noi să fim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Duhul Său cel Sfânt ne-a 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 să ne mântuim!:)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692</TotalTime>
  <Words>89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163</cp:revision>
  <dcterms:created xsi:type="dcterms:W3CDTF">2013-10-07T13:04:08Z</dcterms:created>
  <dcterms:modified xsi:type="dcterms:W3CDTF">2013-10-10T08:09:41Z</dcterms:modified>
</cp:coreProperties>
</file>