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Da, Hristos a-nviat!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131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" y="387489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Hristos a-nviat ca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El e viu, El ne dă salvare!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domneşte 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Hristos a-nviat, slavă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şi-nchinare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387489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Da, Hristos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a-nviat,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adus lumină,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A-mplinit pe pământ Legea Lui divină!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priveşte bucuros rodul muncii Sale,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Hristos a-nviat, slavă, osanale!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387489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Da, Hristos a-nviat,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adus speranţă,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veci sfinţii Lui vor ieşi la viaţă!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la Tatăl S-a ’nălţat, El e Domn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Hristos a-nviat, în eternitate!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731</TotalTime>
  <Words>43</Words>
  <Application>Microsoft PowerPoint</Application>
  <PresentationFormat>On-screen Show (4:3)</PresentationFormat>
  <Paragraphs>26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168</cp:revision>
  <dcterms:created xsi:type="dcterms:W3CDTF">2013-10-07T13:04:08Z</dcterms:created>
  <dcterms:modified xsi:type="dcterms:W3CDTF">2013-10-10T08:48:09Z</dcterms:modified>
  <cp:contentStatus>test</cp:contentStatus>
</cp:coreProperties>
</file>