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răsune lumea toată!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răsune lumea toată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un cântec luminos: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e pe veci curmată,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A-nviat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Preamărit şi maiestuos!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N-a putut nimic să-L ţină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mormântu-ntunecat!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viaţă şi lumină,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 a-nviat,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mărire îmbrăcat!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A-nviat spre-a da putere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slab, nenorocit,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Să-mplinească-ntreaga vrere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Părintelui iubit: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Său desăvârşit!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Osanale, osanale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înalţe-ai Săi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ce-a deschis o cale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sfinte bucurii,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 şi veşnicii.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734</TotalTime>
  <Words>121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169</cp:revision>
  <dcterms:created xsi:type="dcterms:W3CDTF">2013-10-07T13:04:08Z</dcterms:created>
  <dcterms:modified xsi:type="dcterms:W3CDTF">2013-10-10T08:50:59Z</dcterms:modified>
  <cp:contentStatus>test</cp:contentStatus>
</cp:coreProperties>
</file>