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Vrednic eşti, Doamne!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133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-228600"/>
            <a:ext cx="81534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Vrednic eşti,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Vrednic eşti,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Tu ne eşti Mielul cel blând,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Toată mărirea,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Toată iubirea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Ţie pe-ntregul pământ!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Căci Tu ai trecut singur </a:t>
            </a:r>
            <a:b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teascul durerii,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moartea pe moarte călcând!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Vrednic eşti,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Vrednic eşti,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Să-Ţi cânte întregul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-228600"/>
            <a:ext cx="81534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Vrednic eşti,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Vrednic eşti,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Leul din Iuda, Cel Sfânt;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Toată mărirea,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Toată iubirea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Ţie pe-ntregul pământ!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Căci Tu ai învins întunericul morţii,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viaţă la viaţă ieşind!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Vrednic eşti,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Vrednic eşti, Doamne,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Să-Ţi cânte întregul pământ!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738</TotalTime>
  <Words>107</Words>
  <Application>Microsoft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170</cp:revision>
  <dcterms:created xsi:type="dcterms:W3CDTF">2013-10-07T13:04:08Z</dcterms:created>
  <dcterms:modified xsi:type="dcterms:W3CDTF">2013-10-10T08:55:46Z</dcterms:modified>
  <cp:contentStatus>test</cp:contentStatus>
</cp:coreProperties>
</file>