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9/2/2017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08667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9/2/2017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15850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Hristos, Mare-Preot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134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50183"/>
            <a:ext cx="85344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3500" dirty="0" smtClean="0">
                <a:solidFill>
                  <a:schemeClr val="bg1"/>
                </a:solidFill>
                <a:latin typeface="Georgia" pitchFamily="18" charset="0"/>
              </a:rPr>
              <a:t>Hristos Mare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Preot</a:t>
            </a:r>
            <a:r>
              <a:rPr lang="ro-RO" altLang="ro-RO" sz="35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ce-n ceruri Se roagă,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Un scump Salvator şi Prieten al meu;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El mi-e adăpost pentru viaţa întreagă,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Ah, mult aş dori ca să fie şi-al tău!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Fierbinte mă rog!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19487"/>
            <a:ext cx="85344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3500" dirty="0" smtClean="0">
                <a:solidFill>
                  <a:schemeClr val="bg1"/>
                </a:solidFill>
                <a:latin typeface="Georgia" pitchFamily="18" charset="0"/>
              </a:rPr>
              <a:t>Eu a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un Părinte ce-mi dă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o nădejde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viaţă eternă, în loc fericit;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Acolo ajunge tot cel care crede;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fim împreună mă rog neclintit!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Fierbinte mă rog!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19487"/>
            <a:ext cx="8534400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O haină </a:t>
            </a:r>
            <a:r>
              <a:rPr lang="ro-RO" altLang="ro-RO" sz="3500" dirty="0" smtClean="0">
                <a:solidFill>
                  <a:schemeClr val="bg1"/>
                </a:solidFill>
                <a:latin typeface="Georgia" pitchFamily="18" charset="0"/>
              </a:rPr>
              <a:t>curat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ă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, lucind de lumină,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M-aşteaptă în slavă, la tronul ceresc;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Iar când voi primi-o în ziua senină,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Aş vrea ca şi tu tot la fel s-o primeşti!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Fierbinte mă rog!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19487"/>
            <a:ext cx="85344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3500" smtClean="0">
                <a:solidFill>
                  <a:schemeClr val="bg1"/>
                </a:solidFill>
                <a:latin typeface="Georgia" pitchFamily="18" charset="0"/>
              </a:rPr>
              <a:t>Și c</a:t>
            </a:r>
            <a:r>
              <a:rPr lang="vi-VN" altLang="ro-RO" sz="3500" smtClean="0">
                <a:solidFill>
                  <a:schemeClr val="bg1"/>
                </a:solidFill>
                <a:latin typeface="Georgia" pitchFamily="18" charset="0"/>
              </a:rPr>
              <a:t>ând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, în sfârşit, în iubirea Lui caldă,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Un scump salvator în Isus ai aflat,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tu pentru alţii fierbinte te roagă,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Salvează-i pe ei, cum şi tu eşti salvat!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rog pentru tine,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Fierbinte mă rog!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742</TotalTime>
  <Words>213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172</cp:revision>
  <dcterms:created xsi:type="dcterms:W3CDTF">2013-10-07T13:04:08Z</dcterms:created>
  <dcterms:modified xsi:type="dcterms:W3CDTF">2017-09-02T15:21:50Z</dcterms:modified>
  <cp:contentStatus>test</cp:contentStatus>
</cp:coreProperties>
</file>