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Noi avem în cerul sfânt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135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9487"/>
            <a:ext cx="7315200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Noi avem în cerul sfânt,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Mare-Preot pe Hristos,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Cu-al Său sânge mijlocind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Pentru omul păcătos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9487"/>
            <a:ext cx="7315200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Noi avem un sanctuar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Sus, la tronul cel slăvit;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La al harului hotar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Orice om e cântărit.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9487"/>
            <a:ext cx="7315200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Noi avem un legământ,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Scris cu sânge de Isus,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păstrăm sigiliul sfânt,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Semnul Lui pe frunte pus.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419487"/>
            <a:ext cx="73152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Noi avem un loc păstrat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Sus la dreapta Domnului!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Poţi şi tu să fii salvat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Prin neprihănirea Lui.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748</TotalTime>
  <Words>116</Words>
  <Application>Microsoft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172</cp:revision>
  <dcterms:created xsi:type="dcterms:W3CDTF">2013-10-07T13:04:08Z</dcterms:created>
  <dcterms:modified xsi:type="dcterms:W3CDTF">2013-10-10T09:05:02Z</dcterms:modified>
  <cp:contentStatus>test</cp:contentStatus>
</cp:coreProperties>
</file>