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Duh Preasfânt,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dar ceresc!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139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Duh Preasfânt, o, dar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Coboară azi la noi;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Alungă tot ce-i pământesc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fă-ne oameni noi!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 pacea Ta de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inimă şi-n gând,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dulce-a lui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Duh Preasfânt!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Supune eul răzvrătit,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Pornirile fireşti;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marea luptă ce-am pornit,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Salvarea noastră 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soli şi ai luminii fii,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loc întunecos,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în lume martori vii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Domnului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768</TotalTime>
  <Words>106</Words>
  <Application>Microsoft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177</cp:revision>
  <dcterms:created xsi:type="dcterms:W3CDTF">2013-10-07T13:04:08Z</dcterms:created>
  <dcterms:modified xsi:type="dcterms:W3CDTF">2013-10-10T09:25:21Z</dcterms:modified>
  <cp:contentStatus>test</cp:contentStatus>
</cp:coreProperties>
</file>