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Vino, Duh de viaţă sfântă!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141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Vino, Duh de viaţă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revarsă-n al meu piept,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Stinge tot ce mă frământă,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Vino, vino, căci Te-aştept!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e-a Ta de-acuma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în ea e totul rău!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 să fie totdeauna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după placul Tău.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Când pătruns de-a Ta iubire,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Mi-amintesc ce-Ţi sunt dator,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Dintr-o tainică pornire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Ţi-nchin totu-n viitor!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7255"/>
            <a:ext cx="7543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Adu-mi, Doamne, bucuria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De-a-Ţi cânta victorios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 trăi vestind solia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Revederii cu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141/920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790</TotalTime>
  <Words>118</Words>
  <Application>Microsoft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180</cp:revision>
  <dcterms:created xsi:type="dcterms:W3CDTF">2013-10-07T13:04:08Z</dcterms:created>
  <dcterms:modified xsi:type="dcterms:W3CDTF">2013-10-10T09:47:16Z</dcterms:modified>
  <cp:contentStatus>test</cp:contentStatus>
</cp:coreProperties>
</file>