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Spirit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142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417255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Spirit Sfânt, sfinţeşte viaţa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Scoate-o din lume prin puterea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slăbiciune fi-mi sprijinitor,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mai mult decât biruitor!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417255"/>
            <a:ext cx="8686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Nu-Ţi cer vreun semn, nici alte mari minuni,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doar cu dragostea să mă-ncununi;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Destul să locuieşti în viaţa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cânte bucuroasă inima!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417255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Ştiu că Isus Hristos ne-a poruncit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iubim cu tot ce-avem primit;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îmi dă speranţă să trăiesc,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Las’ să Te caut şi să Te găsesc!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417255"/>
            <a:ext cx="8686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Mă-nvaţă, Tu,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simt că eşti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prezent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Mi-arată cum să lupt cu mine-atent,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mustru-al necredinţei orb suspin;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nu-mi răspunzi, eu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totuşi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mă-nchin!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417255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respir iubirea cea de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ea să fiu pornit, să fiu condus;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fruntea mea să pui sigiliul Tău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mine chipul Tău de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793</TotalTime>
  <Words>171</Words>
  <Application>Microsoft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181</cp:revision>
  <dcterms:created xsi:type="dcterms:W3CDTF">2013-10-07T13:04:08Z</dcterms:created>
  <dcterms:modified xsi:type="dcterms:W3CDTF">2013-10-10T09:50:13Z</dcterms:modified>
  <cp:contentStatus>test</cp:contentStatus>
</cp:coreProperties>
</file>