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Spirit Sfânt, cu har divin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143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7255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Spirit Sfânt, cu har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Vino-n viaţa mea;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Mă-nnoieşte pe deplin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voia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Ia-mi şi zdrobeşte firea de piatră,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Umple-mă cu har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puterea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7255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izvor de foc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Vino-n viaţa mea;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în dragoste să cresc,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pot lucra!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Ia-mi Tu şi schimbă inima-mi rece,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Umple-mă cu foc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iubirea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7255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de viaţă dătător,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puterea mea;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fierbinte să ador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Curăţia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Ia-mi viaţa-ntreagă şi Ţi-o supune,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Umple-mă, ca să trăiesc,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viaţa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795</TotalTime>
  <Words>131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182</cp:revision>
  <dcterms:created xsi:type="dcterms:W3CDTF">2013-10-07T13:04:08Z</dcterms:created>
  <dcterms:modified xsi:type="dcterms:W3CDTF">2013-10-10T09:52:35Z</dcterms:modified>
  <cp:contentStatus>test</cp:contentStatus>
</cp:coreProperties>
</file>