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8/17/2019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6484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8/17/2019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4015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ne iei în stăpânire!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145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Să ne iei în stăpânire,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Preasfânt, Mângâietor,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cu flăcări de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cuprinde-ndurător…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vino, Duh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coboară cu grăbire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umple de iubire;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botează-acum cu foc!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Duh Preasfânt,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botezi cu foc!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Duh de viaţă şi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condu la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mărire la mărire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Fă-ne după chipul Său!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vino, Duh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coboară cu grăbire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umple de iubire;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botează-acum cu foc!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Duh Preasfânt,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botezi cu foc!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Vino, Duh al nemuririi,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să ne-o încerci;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patria măririi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Sigilează-ne pe veci!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vino, Duh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coboară cu grăbire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ne umple de iubire;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botează-acum cu foc!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Duh Preasfânt,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ne botezi cu foc!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Ne condu-n a Ta lucrare,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 divin, Mijlocitor,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afle cel ce moare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mântuitor.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417255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 O, vino, Duh Preasfânt,</a:t>
            </a:r>
          </a:p>
          <a:p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Te coboară cu grăbire</a:t>
            </a:r>
          </a:p>
          <a:p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Şi ne umple de iubire; </a:t>
            </a:r>
          </a:p>
          <a:p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Ne botează-acum cu foc!</a:t>
            </a:r>
          </a:p>
          <a:p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O, Duh Preasfânt, </a:t>
            </a:r>
          </a:p>
          <a:p>
            <a:r>
              <a:rPr lang="vi-VN" altLang="ro-RO" sz="4000" dirty="0" smtClean="0">
                <a:solidFill>
                  <a:srgbClr val="FFFFFF"/>
                </a:solidFill>
                <a:latin typeface="Georgia" pitchFamily="18" charset="0"/>
              </a:rPr>
              <a:t>Să ne botezi cu foc!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rgbClr val="FFFFFF">
                    <a:lumMod val="50000"/>
                  </a:srgb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FFFFFF">
                    <a:lumMod val="50000"/>
                  </a:srgbClr>
                </a:solidFill>
                <a:latin typeface="Georgia" panose="02040502050405020303" pitchFamily="18" charset="0"/>
              </a:rPr>
              <a:t>145/920</a:t>
            </a:r>
            <a:endParaRPr lang="ro-RO" dirty="0">
              <a:solidFill>
                <a:srgbClr val="FFFFFF">
                  <a:lumMod val="50000"/>
                </a:srgb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>
                <a:solidFill>
                  <a:srgbClr val="000000"/>
                </a:solidFill>
              </a:rPr>
              <a:t>131/920</a:t>
            </a:r>
            <a:endParaRPr lang="en-US" altLang="ro-RO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805</TotalTime>
  <Words>277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185</cp:revision>
  <dcterms:created xsi:type="dcterms:W3CDTF">2013-10-07T13:04:08Z</dcterms:created>
  <dcterms:modified xsi:type="dcterms:W3CDTF">2019-08-17T09:54:19Z</dcterms:modified>
  <cp:contentStatus>test</cp:contentStatus>
</cp:coreProperties>
</file>