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Spirit Sfânt,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dai putere!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Spirit Sfânt, ce dai putere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S-ascultăm de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orişice cădere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fereşti cu glasul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Sfânt, ce altădată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condus regi şi profeţi,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apostolilor ceată,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noi azi să ne-nveţi!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lui Avraam credinţă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Dă-ne-o, Tu, şi nouă azi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ne-ajute-n suferinţă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orişice necaz;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Ca-n puterea şi-al Tău Nume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gata, bucuros,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ce-avem mai scump pe lume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jertfim pentru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zelul lui Ilie,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azi lumea mult mai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Zace în idolatrie,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Părăsind pe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noi nu vrem a ne-abate,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de ochii lumii chiar,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în ciuda oarbei gloate,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jertfim pe-al lor altar!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Sfânt de mângâiere,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cu blându-Ţi glas ne chemi,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Tu şi azi putere,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apostolilor din vremi,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vestim credinţa dreaptă,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Ne-nfricaţi şi plini de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când ruguri ne aşteaptă,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să stăm în Domnul tari!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Spirit Sfânt, din nou adie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noi suflarea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prin ploaia cea târzie,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gata de-a lupta!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Cruntă-i lupta, tare-i cruntă,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o vezi, te iau fiori,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pe noi nu ne-nspăimântă,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vom fi biruitori!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829</TotalTime>
  <Words>266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188</cp:revision>
  <dcterms:created xsi:type="dcterms:W3CDTF">2013-10-07T13:04:08Z</dcterms:created>
  <dcterms:modified xsi:type="dcterms:W3CDTF">2013-10-10T10:26:22Z</dcterms:modified>
  <cp:contentStatus>test</cp:contentStatus>
</cp:coreProperties>
</file>