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8" r:id="rId3"/>
    <p:sldId id="269" r:id="rId4"/>
    <p:sldId id="27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Când omul vechi </a:t>
            </a:r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din </a:t>
            </a:r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noi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148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" y="417255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Când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omul vechi din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noi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vrea stăpân,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drumu-ngust ne pare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prea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stâncos,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Avem la dreapta un Tovarăş bun: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Duhul Sfânt, Prieten credincios.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148/920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" y="417255"/>
            <a:ext cx="9144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îngeri par că slava şi-o retrag,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nu ştim nici măcar a ne ruga,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Avem la dreapta un Prieten drag: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Duhul Sfânt, ce-i gata-a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ne-ajuta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148/920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" y="417255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lumea-n noi îşi face iarăşi loc,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nori acopăr cerul înstelat,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Avem la dreapta noastră sacrul Foc: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Duhul Sfânt, Prieten adorat.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148/920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832</TotalTime>
  <Words>89</Words>
  <Application>Microsoft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189</cp:revision>
  <dcterms:created xsi:type="dcterms:W3CDTF">2013-10-07T13:04:08Z</dcterms:created>
  <dcterms:modified xsi:type="dcterms:W3CDTF">2013-10-10T10:29:46Z</dcterms:modified>
  <cp:contentStatus>test</cp:contentStatus>
</cp:coreProperties>
</file>