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8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Cerul, pământul (canon)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150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17255"/>
            <a:ext cx="830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Cerul, pământul se vor topi!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veci Cuvântul, în veci Cuvântul,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veci Cuvântul nu va pieri!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851</TotalTime>
  <Words>37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194</cp:revision>
  <dcterms:created xsi:type="dcterms:W3CDTF">2013-10-07T13:04:08Z</dcterms:created>
  <dcterms:modified xsi:type="dcterms:W3CDTF">2013-10-10T10:48:31Z</dcterms:modified>
  <cp:contentStatus>test</cp:contentStatus>
</cp:coreProperties>
</file>